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67" r:id="rId4"/>
    <p:sldId id="258" r:id="rId5"/>
    <p:sldId id="270" r:id="rId6"/>
    <p:sldId id="269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1CB1CA-C515-42B3-8577-805DE5278A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LP 7 : </a:t>
            </a:r>
            <a:r>
              <a:rPr lang="fr-FR" dirty="0"/>
              <a:t>transitions de phase.</a:t>
            </a: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F1B1CA9-12D1-411F-AD83-C721A56D9F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Présenté</a:t>
            </a:r>
            <a:r>
              <a:rPr lang="en-US" dirty="0"/>
              <a:t> par : Raphael Aeschlimann</a:t>
            </a:r>
          </a:p>
        </p:txBody>
      </p:sp>
    </p:spTree>
    <p:extLst>
      <p:ext uri="{BB962C8B-B14F-4D97-AF65-F5344CB8AC3E}">
        <p14:creationId xmlns:p14="http://schemas.microsoft.com/office/powerpoint/2010/main" val="2479408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Diagrammes</a:t>
            </a:r>
            <a:r>
              <a:rPr lang="en-US" dirty="0"/>
              <a:t> de phase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52DCF26-7472-4FBB-AD2E-75659BF3B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445080"/>
            <a:ext cx="4523105" cy="343756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90D1B12-394B-48ED-9DF1-0173C90A3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212" y="2726351"/>
            <a:ext cx="4286135" cy="303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Diagrammes</a:t>
            </a:r>
            <a:r>
              <a:rPr lang="en-US" dirty="0"/>
              <a:t> de phase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1B2ACBB-EBC2-497F-825C-02B24B660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809" y="1957353"/>
            <a:ext cx="5424805" cy="456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7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Température</a:t>
            </a:r>
            <a:r>
              <a:rPr lang="en-US" dirty="0"/>
              <a:t> de </a:t>
            </a:r>
            <a:r>
              <a:rPr lang="en-US" dirty="0" err="1"/>
              <a:t>changement</a:t>
            </a:r>
            <a:r>
              <a:rPr lang="en-US" dirty="0"/>
              <a:t> d’état</a:t>
            </a: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047A36F1-8EB5-4A75-827A-AC1AF8DFAA88}"/>
              </a:ext>
            </a:extLst>
          </p:cNvPr>
          <p:cNvCxnSpPr/>
          <p:nvPr/>
        </p:nvCxnSpPr>
        <p:spPr>
          <a:xfrm>
            <a:off x="3390900" y="2971800"/>
            <a:ext cx="580072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C9485547-88E3-46AD-BACD-EF5042122577}"/>
              </a:ext>
            </a:extLst>
          </p:cNvPr>
          <p:cNvCxnSpPr>
            <a:cxnSpLocks/>
          </p:cNvCxnSpPr>
          <p:nvPr/>
        </p:nvCxnSpPr>
        <p:spPr>
          <a:xfrm flipH="1" flipV="1">
            <a:off x="3381375" y="1957388"/>
            <a:ext cx="47148" cy="43957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461BB0E8-6ECF-49A8-9876-F1249608A3B0}"/>
              </a:ext>
            </a:extLst>
          </p:cNvPr>
          <p:cNvSpPr txBox="1"/>
          <p:nvPr/>
        </p:nvSpPr>
        <p:spPr>
          <a:xfrm>
            <a:off x="1630290" y="1957388"/>
            <a:ext cx="886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G/n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8464275-7BC9-47C5-B9CE-046D18DBEE0A}"/>
              </a:ext>
            </a:extLst>
          </p:cNvPr>
          <p:cNvSpPr txBox="1"/>
          <p:nvPr/>
        </p:nvSpPr>
        <p:spPr>
          <a:xfrm>
            <a:off x="8723944" y="2272397"/>
            <a:ext cx="463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3CED53AE-C7AE-479D-85FA-D45525F696E1}"/>
                  </a:ext>
                </a:extLst>
              </p:cNvPr>
              <p:cNvSpPr txBox="1"/>
              <p:nvPr/>
            </p:nvSpPr>
            <p:spPr>
              <a:xfrm>
                <a:off x="2695978" y="3592786"/>
                <a:ext cx="481607" cy="6771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4400" b="0" i="1" smtClean="0">
                          <a:latin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fr-FR" sz="4400" dirty="0"/>
              </a:p>
            </p:txBody>
          </p:sp>
        </mc:Choice>
        <mc:Fallback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3CED53AE-C7AE-479D-85FA-D45525F696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95978" y="3592786"/>
                <a:ext cx="481607" cy="67710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EA30CD3E-3B90-4905-AC26-FAFEA53DA9D0}"/>
              </a:ext>
            </a:extLst>
          </p:cNvPr>
          <p:cNvCxnSpPr>
            <a:cxnSpLocks/>
          </p:cNvCxnSpPr>
          <p:nvPr/>
        </p:nvCxnSpPr>
        <p:spPr>
          <a:xfrm>
            <a:off x="3562350" y="2447925"/>
            <a:ext cx="3024187" cy="1300162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055979B-BD27-4FB3-8985-DDE4ED074189}"/>
              </a:ext>
            </a:extLst>
          </p:cNvPr>
          <p:cNvCxnSpPr>
            <a:cxnSpLocks/>
          </p:cNvCxnSpPr>
          <p:nvPr/>
        </p:nvCxnSpPr>
        <p:spPr>
          <a:xfrm>
            <a:off x="6586537" y="3748087"/>
            <a:ext cx="3862388" cy="389841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709AC43A-2248-4570-B716-965BC9EAFBDD}"/>
              </a:ext>
            </a:extLst>
          </p:cNvPr>
          <p:cNvSpPr txBox="1"/>
          <p:nvPr/>
        </p:nvSpPr>
        <p:spPr>
          <a:xfrm>
            <a:off x="6291262" y="2265595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/>
              <a:t>T</a:t>
            </a:r>
            <a:r>
              <a:rPr lang="fr-FR" sz="3600" baseline="-25000" dirty="0"/>
              <a:t>C</a:t>
            </a:r>
            <a:endParaRPr lang="fr-FR" sz="3600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C543F503-BD59-4BB4-ADFA-27C7DE3E4E34}"/>
              </a:ext>
            </a:extLst>
          </p:cNvPr>
          <p:cNvCxnSpPr>
            <a:cxnSpLocks/>
          </p:cNvCxnSpPr>
          <p:nvPr/>
        </p:nvCxnSpPr>
        <p:spPr>
          <a:xfrm>
            <a:off x="6586537" y="2971800"/>
            <a:ext cx="0" cy="776287"/>
          </a:xfrm>
          <a:prstGeom prst="line">
            <a:avLst/>
          </a:prstGeom>
          <a:ln w="381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23C5A656-EA54-4FAB-9F9C-4C5E4FFB8C5C}"/>
                  </a:ext>
                </a:extLst>
              </p:cNvPr>
              <p:cNvSpPr txBox="1"/>
              <p:nvPr/>
            </p:nvSpPr>
            <p:spPr>
              <a:xfrm>
                <a:off x="4082628" y="1834185"/>
                <a:ext cx="777264" cy="6771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4400" b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4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4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G</m:t>
                          </m:r>
                        </m:sub>
                      </m:sSub>
                    </m:oMath>
                  </m:oMathPara>
                </a14:m>
                <a:endParaRPr lang="fr-FR" sz="4400" dirty="0">
                  <a:solidFill>
                    <a:srgbClr val="0070C0"/>
                  </a:solidFill>
                </a:endParaRPr>
              </a:p>
            </p:txBody>
          </p:sp>
        </mc:Choice>
        <mc:Fallback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23C5A656-EA54-4FAB-9F9C-4C5E4FFB8C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2628" y="1834185"/>
                <a:ext cx="777264" cy="6771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EAC439A7-BA5C-49FC-9CDB-C9500376E60A}"/>
                  </a:ext>
                </a:extLst>
              </p:cNvPr>
              <p:cNvSpPr txBox="1"/>
              <p:nvPr/>
            </p:nvSpPr>
            <p:spPr>
              <a:xfrm>
                <a:off x="9252561" y="3254232"/>
                <a:ext cx="733534" cy="6771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4400" b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4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fr-FR" sz="4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b>
                      </m:sSub>
                    </m:oMath>
                  </m:oMathPara>
                </a14:m>
                <a:endParaRPr lang="fr-FR" sz="4400" dirty="0">
                  <a:solidFill>
                    <a:srgbClr val="0070C0"/>
                  </a:solidFill>
                </a:endParaRPr>
              </a:p>
            </p:txBody>
          </p:sp>
        </mc:Choice>
        <mc:Fallback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EAC439A7-BA5C-49FC-9CDB-C9500376E6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52561" y="3254232"/>
                <a:ext cx="733534" cy="67710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88020DDD-E3AD-441E-91AC-15EA740B8CA4}"/>
              </a:ext>
            </a:extLst>
          </p:cNvPr>
          <p:cNvCxnSpPr>
            <a:cxnSpLocks/>
          </p:cNvCxnSpPr>
          <p:nvPr/>
        </p:nvCxnSpPr>
        <p:spPr>
          <a:xfrm>
            <a:off x="3562349" y="3429000"/>
            <a:ext cx="2996017" cy="3184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83E29AC3-0F50-4C25-AEBB-41C78BE6E01E}"/>
              </a:ext>
            </a:extLst>
          </p:cNvPr>
          <p:cNvCxnSpPr>
            <a:cxnSpLocks/>
          </p:cNvCxnSpPr>
          <p:nvPr/>
        </p:nvCxnSpPr>
        <p:spPr>
          <a:xfrm>
            <a:off x="6558366" y="3747402"/>
            <a:ext cx="3024187" cy="13001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49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du second </a:t>
            </a:r>
            <a:r>
              <a:rPr lang="en-US" dirty="0" err="1"/>
              <a:t>ordre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E77B4B5-8B1D-444D-B23B-65812FFB4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252" y="2094864"/>
            <a:ext cx="4717323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06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Ordre des transitions de phase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4B3EE51-4F75-462E-B8A5-B4D199DB2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272" y="2621280"/>
            <a:ext cx="8031706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95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BFE48-38BF-496F-A7F6-D1527822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Overture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A7F1D91-1E0B-4DEB-8848-32035CD3B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700" y="1952625"/>
            <a:ext cx="4566168" cy="2486025"/>
          </a:xfrm>
          <a:prstGeom prst="rect">
            <a:avLst/>
          </a:prstGeom>
        </p:spPr>
      </p:pic>
      <p:pic>
        <p:nvPicPr>
          <p:cNvPr id="7" name="Condensation_de_Bose-Einstein.ogv.480p.vp9">
            <a:hlinkClick r:id="" action="ppaction://media"/>
            <a:extLst>
              <a:ext uri="{FF2B5EF4-FFF2-40B4-BE49-F238E27FC236}">
                <a16:creationId xmlns:a16="http://schemas.microsoft.com/office/drawing/2014/main" id="{EDE6F6B6-F20A-49E9-9D60-890EBE3D23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2350" y="2990850"/>
            <a:ext cx="54229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8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3178</TotalTime>
  <Words>40</Words>
  <Application>Microsoft Office PowerPoint</Application>
  <PresentationFormat>Grand écran</PresentationFormat>
  <Paragraphs>14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Cambria Math</vt:lpstr>
      <vt:lpstr>Gill Sans MT</vt:lpstr>
      <vt:lpstr>Wingdings 2</vt:lpstr>
      <vt:lpstr>Dividende</vt:lpstr>
      <vt:lpstr>LP 7 : transitions de phase.</vt:lpstr>
      <vt:lpstr>Diagrammes de phase</vt:lpstr>
      <vt:lpstr>Diagrammes de phase</vt:lpstr>
      <vt:lpstr>Température de changement d’état</vt:lpstr>
      <vt:lpstr>Transition du second ordre</vt:lpstr>
      <vt:lpstr>Ordre des transitions de phase</vt:lpstr>
      <vt:lpstr>Overture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LP 12 : Traitement du signal. ETUDE SPECTRALE</dc:title>
  <dc:creator>Raphaël Aeschlimann</dc:creator>
  <cp:lastModifiedBy>Raphaël Aeschlimann</cp:lastModifiedBy>
  <cp:revision>75</cp:revision>
  <dcterms:created xsi:type="dcterms:W3CDTF">2020-10-03T11:57:11Z</dcterms:created>
  <dcterms:modified xsi:type="dcterms:W3CDTF">2021-06-21T11:55:35Z</dcterms:modified>
</cp:coreProperties>
</file>

<file path=docProps/thumbnail.jpeg>
</file>